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5"/>
  </p:notesMasterIdLst>
  <p:sldIdLst>
    <p:sldId id="270" r:id="rId2"/>
    <p:sldId id="275" r:id="rId3"/>
    <p:sldId id="281" r:id="rId4"/>
    <p:sldId id="283" r:id="rId5"/>
    <p:sldId id="289" r:id="rId6"/>
    <p:sldId id="285" r:id="rId7"/>
    <p:sldId id="286" r:id="rId8"/>
    <p:sldId id="296" r:id="rId9"/>
    <p:sldId id="287" r:id="rId10"/>
    <p:sldId id="288" r:id="rId11"/>
    <p:sldId id="290" r:id="rId12"/>
    <p:sldId id="297" r:id="rId13"/>
    <p:sldId id="298" r:id="rId14"/>
    <p:sldId id="302" r:id="rId15"/>
    <p:sldId id="304" r:id="rId16"/>
    <p:sldId id="299" r:id="rId17"/>
    <p:sldId id="303" r:id="rId18"/>
    <p:sldId id="305" r:id="rId19"/>
    <p:sldId id="291" r:id="rId20"/>
    <p:sldId id="292" r:id="rId21"/>
    <p:sldId id="293" r:id="rId22"/>
    <p:sldId id="294" r:id="rId23"/>
    <p:sldId id="301" r:id="rId2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107" d="100"/>
          <a:sy n="107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10F317-F1B6-4372-BCFD-305EC96787E7}" type="datetimeFigureOut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CC5E3A-0B52-46AD-A457-DBBAE8F20232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354725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GT"/>
            </a:p>
          </p:txBody>
        </p:sp>
        <p:sp>
          <p:nvSpPr>
            <p:cNvPr id="8" name="18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8693D1-798A-44FE-AA9A-6F58B220548E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701FC-D31B-41CA-A11D-1212EB35D68C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2460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0A61-5455-46A9-9C85-25E13E88CE22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83A9-3DA9-466B-AEC8-1480DCA610FA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5594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3939-7D0E-4C59-A85D-AC7CFA11A5A7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88E4-901E-4F72-8E16-8AE24A61B618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6449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D746-A50A-4A0A-93EE-D3AB3C8EAD81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5BFF-DC84-4069-AD9C-CF999E766EFA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7913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1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AE1B67-204D-402C-A237-E8518B65A47A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B15D-2E5E-4684-9CC5-0A2E25ACDFF0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762743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7F8A7F-3047-475C-B0A6-8F452F265324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1CFA-B905-444E-8FEB-407C4FFB10D3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80176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50537-417C-459B-952B-2C33D85B032E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856E-C3B9-4276-B98F-DE3E2135901D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24411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CDE21-2CB8-43AE-AE1C-8147D8B6265D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411F-EAAC-4275-BF5B-A084A234B735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184002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7AF0-5E9F-49DF-A62E-9D425C034937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22A0-855C-4A03-8372-AFF020615334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1638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191691-615C-4426-9F00-7771F750540B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D26D-E0B4-478D-84E8-1E599F19D85B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874573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7" name="15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6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381F64-F1EB-4B9B-A716-58C0D98E598C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DC01-78C9-4A56-B039-93CE7C80BD6A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09806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GT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modificar el estilo de texto del patrón</a:t>
            </a:r>
          </a:p>
          <a:p>
            <a:pPr lvl="1"/>
            <a:r>
              <a:rPr lang="es-ES" altLang="es-GT" smtClean="0"/>
              <a:t>Segundo nivel</a:t>
            </a:r>
          </a:p>
          <a:p>
            <a:pPr lvl="2"/>
            <a:r>
              <a:rPr lang="es-ES" altLang="es-GT" smtClean="0"/>
              <a:t>Tercer nivel</a:t>
            </a:r>
          </a:p>
          <a:p>
            <a:pPr lvl="3"/>
            <a:r>
              <a:rPr lang="es-ES" altLang="es-GT" smtClean="0"/>
              <a:t>Cuarto nivel</a:t>
            </a:r>
          </a:p>
          <a:p>
            <a:pPr lvl="4"/>
            <a:r>
              <a:rPr lang="es-ES" altLang="es-GT" smtClean="0"/>
              <a:t>Quinto nivel</a:t>
            </a:r>
            <a:endParaRPr lang="en-US" altLang="es-GT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55CFEF-CD9D-4E5C-B2CE-486C968773BE}" type="datetime1">
              <a:rPr lang="es-ES"/>
              <a:pPr>
                <a:defRPr/>
              </a:pPr>
              <a:t>4/27/14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s-ES"/>
              <a:t>Ciencia - Verdad -Justicia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CB1476C6-4C1B-4E6A-B2B4-9DB8992EC17E}" type="slidenum">
              <a:rPr lang="es-ES" altLang="es-GT"/>
              <a:pPr>
                <a:defRPr/>
              </a:pPr>
              <a:t>‹#›</a:t>
            </a:fld>
            <a:endParaRPr lang="es-E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5" r:id="rId2"/>
    <p:sldLayoutId id="2147483930" r:id="rId3"/>
    <p:sldLayoutId id="2147483931" r:id="rId4"/>
    <p:sldLayoutId id="2147483932" r:id="rId5"/>
    <p:sldLayoutId id="2147483933" r:id="rId6"/>
    <p:sldLayoutId id="2147483926" r:id="rId7"/>
    <p:sldLayoutId id="2147483934" r:id="rId8"/>
    <p:sldLayoutId id="2147483935" r:id="rId9"/>
    <p:sldLayoutId id="2147483927" r:id="rId10"/>
    <p:sldLayoutId id="214748392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8" Type="http://schemas.openxmlformats.org/officeDocument/2006/relationships/image" Target="../media/image25.jpg"/><Relationship Id="rId9" Type="http://schemas.openxmlformats.org/officeDocument/2006/relationships/image" Target="../media/image26.jp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9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0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2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779" y="886583"/>
            <a:ext cx="33843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0243" name="Picture 6" descr="C:\Users\DELL\Downloads\la f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87" y="838735"/>
            <a:ext cx="3725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63335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s-GT" sz="4000" dirty="0" smtClean="0"/>
              <a:t>Caso Instituto Normal para señorita Centroamérica (INCA)</a:t>
            </a:r>
            <a:endParaRPr lang="es-G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4293096"/>
            <a:ext cx="7772400" cy="1199704"/>
          </a:xfrm>
        </p:spPr>
        <p:txBody>
          <a:bodyPr/>
          <a:lstStyle/>
          <a:p>
            <a:r>
              <a:rPr lang="es-GT" dirty="0" smtClean="0"/>
              <a:t>Guatemala, abril 2014</a:t>
            </a:r>
            <a:endParaRPr lang="es-G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Investigación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10</a:t>
            </a:fld>
            <a:endParaRPr lang="es-ES" altLang="es-GT"/>
          </a:p>
        </p:txBody>
      </p:sp>
      <p:pic>
        <p:nvPicPr>
          <p:cNvPr id="6" name="3 Marcador de contenido" descr="_20140403_065744_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21" t="58190" r="59586" b="-281"/>
          <a:stretch>
            <a:fillRect/>
          </a:stretch>
        </p:blipFill>
        <p:spPr>
          <a:xfrm>
            <a:off x="531303" y="1417638"/>
            <a:ext cx="2880320" cy="39204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419872" y="13407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03 abril 2014</a:t>
            </a:r>
            <a:endParaRPr lang="es-GT" dirty="0"/>
          </a:p>
        </p:txBody>
      </p:sp>
      <p:sp>
        <p:nvSpPr>
          <p:cNvPr id="8" name="CuadroTexto 7"/>
          <p:cNvSpPr txBox="1"/>
          <p:nvPr/>
        </p:nvSpPr>
        <p:spPr>
          <a:xfrm>
            <a:off x="3466133" y="1653660"/>
            <a:ext cx="1681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Sacador, persona que traslada al sicario para que pueda ejecutar el asesinato</a:t>
            </a:r>
            <a:endParaRPr lang="es-GT" sz="1050" dirty="0"/>
          </a:p>
        </p:txBody>
      </p:sp>
      <p:sp>
        <p:nvSpPr>
          <p:cNvPr id="10" name="Rectángulo 9"/>
          <p:cNvSpPr/>
          <p:nvPr/>
        </p:nvSpPr>
        <p:spPr>
          <a:xfrm>
            <a:off x="1259632" y="4365104"/>
            <a:ext cx="720080" cy="576064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1" name="Picture 2" descr="C:\Documents and Settings\aamorales\Escritorio\Dibujo1111111111.JPG"/>
          <p:cNvPicPr>
            <a:picLocks noChangeAspect="1" noChangeArrowheads="1"/>
          </p:cNvPicPr>
          <p:nvPr/>
        </p:nvPicPr>
        <p:blipFill>
          <a:blip r:embed="rId3"/>
          <a:srcRect l="61176" r="1572"/>
          <a:stretch>
            <a:fillRect/>
          </a:stretch>
        </p:blipFill>
        <p:spPr bwMode="auto">
          <a:xfrm>
            <a:off x="5436096" y="1340768"/>
            <a:ext cx="3028327" cy="428628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5538294" y="5996380"/>
            <a:ext cx="30916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Identificado en 13 calle y 6ta avenida zona 1, </a:t>
            </a:r>
            <a:r>
              <a:rPr lang="es-MX" sz="1050" dirty="0" smtClean="0"/>
              <a:t>KEVIN DAVID CANTE MERIDA alias CHICLES</a:t>
            </a:r>
            <a:endParaRPr lang="en-US" sz="1050" dirty="0" smtClean="0"/>
          </a:p>
          <a:p>
            <a:endParaRPr lang="es-GT" sz="1050" dirty="0"/>
          </a:p>
        </p:txBody>
      </p:sp>
      <p:sp>
        <p:nvSpPr>
          <p:cNvPr id="13" name="Rectángulo 12"/>
          <p:cNvSpPr/>
          <p:nvPr/>
        </p:nvSpPr>
        <p:spPr>
          <a:xfrm>
            <a:off x="7101284" y="4509120"/>
            <a:ext cx="720080" cy="432048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/>
          <p:cNvSpPr txBox="1"/>
          <p:nvPr/>
        </p:nvSpPr>
        <p:spPr>
          <a:xfrm>
            <a:off x="5582920" y="57002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18 abril 2014</a:t>
            </a:r>
            <a:endParaRPr lang="es-GT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483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Investigación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11</a:t>
            </a:fld>
            <a:endParaRPr lang="es-ES" altLang="es-GT"/>
          </a:p>
        </p:txBody>
      </p:sp>
      <p:pic>
        <p:nvPicPr>
          <p:cNvPr id="6" name="Picture 3" descr="C:\Documents and Settings\aamorales\Escritorio\INCA\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7638"/>
            <a:ext cx="2592288" cy="19442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e 6"/>
          <p:cNvSpPr/>
          <p:nvPr/>
        </p:nvSpPr>
        <p:spPr>
          <a:xfrm>
            <a:off x="2483768" y="1556792"/>
            <a:ext cx="288032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CuadroTexto 7"/>
          <p:cNvSpPr txBox="1"/>
          <p:nvPr/>
        </p:nvSpPr>
        <p:spPr>
          <a:xfrm>
            <a:off x="2962470" y="141763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03 abril 2014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>
            <a:off x="3008731" y="1730530"/>
            <a:ext cx="1681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Tirador o sicario, quien dispara contra las víctimas el día del hecho.</a:t>
            </a:r>
            <a:endParaRPr lang="es-GT" sz="105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/>
          <a:srcRect r="27462" b="2431"/>
          <a:stretch/>
        </p:blipFill>
        <p:spPr bwMode="auto">
          <a:xfrm>
            <a:off x="4686515" y="1417638"/>
            <a:ext cx="2837814" cy="438762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ipse 10"/>
          <p:cNvSpPr/>
          <p:nvPr/>
        </p:nvSpPr>
        <p:spPr>
          <a:xfrm>
            <a:off x="5076056" y="1556792"/>
            <a:ext cx="1654944" cy="3960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CuadroTexto 11"/>
          <p:cNvSpPr txBox="1"/>
          <p:nvPr/>
        </p:nvSpPr>
        <p:spPr>
          <a:xfrm>
            <a:off x="5555456" y="5905517"/>
            <a:ext cx="33558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Es identificado MYNOR ALEJANDRO RODRIGUEZ PABLO en 21 avenida frente 4-83 zona </a:t>
            </a:r>
            <a:r>
              <a:rPr lang="es-GT" sz="1050" dirty="0"/>
              <a:t>6, se le incauto una pistola con registro </a:t>
            </a:r>
            <a:r>
              <a:rPr lang="es-GT" sz="1050" dirty="0" smtClean="0"/>
              <a:t>471768</a:t>
            </a:r>
            <a:endParaRPr lang="es-GT" sz="105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68938" y="589344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19 abril 2014</a:t>
            </a:r>
            <a:endParaRPr lang="es-GT" dirty="0"/>
          </a:p>
        </p:txBody>
      </p:sp>
      <p:sp>
        <p:nvSpPr>
          <p:cNvPr id="2" name="CuadroTexto 1"/>
          <p:cNvSpPr txBox="1"/>
          <p:nvPr/>
        </p:nvSpPr>
        <p:spPr>
          <a:xfrm rot="20201746">
            <a:off x="4529872" y="1371963"/>
            <a:ext cx="163378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dirty="0" smtClean="0"/>
              <a:t>CAPTURADO</a:t>
            </a:r>
            <a:endParaRPr lang="es-GT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776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 animBg="1"/>
      <p:bldP spid="12" grpId="0"/>
      <p:bldP spid="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Evidencia Incautada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27-04-2014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088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5599" y="85953"/>
            <a:ext cx="8229600" cy="1143000"/>
          </a:xfrm>
        </p:spPr>
        <p:txBody>
          <a:bodyPr/>
          <a:lstStyle/>
          <a:p>
            <a:pPr algn="ctr"/>
            <a:r>
              <a:rPr lang="es-GT" dirty="0" smtClean="0"/>
              <a:t>Evidencia Incautada</a:t>
            </a:r>
            <a:endParaRPr lang="es-GT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43" y="2915915"/>
            <a:ext cx="2377280" cy="17829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6694" y="2607782"/>
            <a:ext cx="1792366" cy="23898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3324" y="2592058"/>
            <a:ext cx="1827728" cy="243697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r="12778" b="14812"/>
          <a:stretch/>
        </p:blipFill>
        <p:spPr>
          <a:xfrm>
            <a:off x="418433" y="884416"/>
            <a:ext cx="1417648" cy="149226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09792" y="2376678"/>
            <a:ext cx="1991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/>
              <a:t>Kevin David Cante Mérida</a:t>
            </a:r>
          </a:p>
          <a:p>
            <a:pPr algn="ctr"/>
            <a:r>
              <a:rPr lang="es-MX" sz="1100" dirty="0" smtClean="0"/>
              <a:t>“CHICLES”</a:t>
            </a:r>
            <a:endParaRPr lang="en-US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331630" y="4340507"/>
            <a:ext cx="156485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Armas de fuego</a:t>
            </a:r>
            <a:endParaRPr lang="es-GT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902884" y="4340507"/>
            <a:ext cx="149592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Chaleco Blanco</a:t>
            </a:r>
            <a:endParaRPr lang="es-GT" sz="1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013764" y="4378436"/>
            <a:ext cx="16626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Tenis de HUESOS</a:t>
            </a:r>
            <a:endParaRPr lang="es-GT" sz="14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9711" r="6251" b="19414"/>
          <a:stretch/>
        </p:blipFill>
        <p:spPr>
          <a:xfrm>
            <a:off x="5148064" y="4797152"/>
            <a:ext cx="2442736" cy="167075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6" y="4796700"/>
            <a:ext cx="2323743" cy="167166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7" y="650420"/>
            <a:ext cx="2907231" cy="2180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8" name="CuadroTexto 27"/>
          <p:cNvSpPr txBox="1"/>
          <p:nvPr/>
        </p:nvSpPr>
        <p:spPr>
          <a:xfrm>
            <a:off x="4168097" y="93231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1ra calle B 22-59</a:t>
            </a:r>
          </a:p>
          <a:p>
            <a:r>
              <a:rPr lang="es-GT" dirty="0" smtClean="0"/>
              <a:t> zona 1, ciudad</a:t>
            </a:r>
            <a:endParaRPr lang="es-GT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341248" y="6098608"/>
            <a:ext cx="2113079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62 bolsitas Marihuana</a:t>
            </a:r>
            <a:endParaRPr lang="es-GT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554727" y="6148735"/>
            <a:ext cx="191751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Zapatos de CHICLES</a:t>
            </a:r>
            <a:endParaRPr lang="es-GT" sz="1400" dirty="0"/>
          </a:p>
        </p:txBody>
      </p:sp>
      <p:sp>
        <p:nvSpPr>
          <p:cNvPr id="31" name="CuadroTexto 30"/>
          <p:cNvSpPr txBox="1"/>
          <p:nvPr/>
        </p:nvSpPr>
        <p:spPr>
          <a:xfrm rot="20201746">
            <a:off x="143041" y="857385"/>
            <a:ext cx="893193" cy="2308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900" dirty="0" smtClean="0"/>
              <a:t>CAPTURADO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t="3522" r="21742" b="22139"/>
          <a:stretch/>
        </p:blipFill>
        <p:spPr>
          <a:xfrm>
            <a:off x="2227106" y="898648"/>
            <a:ext cx="1401596" cy="1505946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2013346" y="2394941"/>
            <a:ext cx="1991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/>
              <a:t>Luis Armando Sánchez Morales “CHINO”</a:t>
            </a:r>
            <a:endParaRPr lang="en-US" sz="1100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554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8" grpId="0"/>
      <p:bldP spid="29" grpId="0" animBg="1"/>
      <p:bldP spid="30" grpId="0" animBg="1"/>
      <p:bldP spid="31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3223" y="-29140"/>
            <a:ext cx="8229600" cy="1143000"/>
          </a:xfrm>
        </p:spPr>
        <p:txBody>
          <a:bodyPr/>
          <a:lstStyle/>
          <a:p>
            <a:pPr algn="ctr"/>
            <a:r>
              <a:rPr lang="es-GT" dirty="0" smtClean="0"/>
              <a:t>Evidencia Incautada</a:t>
            </a:r>
            <a:endParaRPr lang="es-GT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43" y="2915915"/>
            <a:ext cx="2377280" cy="17829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r="12778" b="14812"/>
          <a:stretch/>
        </p:blipFill>
        <p:spPr>
          <a:xfrm>
            <a:off x="418433" y="884416"/>
            <a:ext cx="1417648" cy="149226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09792" y="2376678"/>
            <a:ext cx="1991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/>
              <a:t>Kevin David Cante Mérida</a:t>
            </a:r>
          </a:p>
          <a:p>
            <a:pPr algn="ctr"/>
            <a:r>
              <a:rPr lang="es-MX" sz="1100" dirty="0" smtClean="0"/>
              <a:t>“CHICLES”</a:t>
            </a:r>
            <a:endParaRPr lang="en-US" sz="11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902884" y="4340507"/>
            <a:ext cx="149592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Chaleco Blanco</a:t>
            </a:r>
            <a:endParaRPr lang="es-GT" sz="14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7" y="650420"/>
            <a:ext cx="2907231" cy="2180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8" name="CuadroTexto 27"/>
          <p:cNvSpPr txBox="1"/>
          <p:nvPr/>
        </p:nvSpPr>
        <p:spPr>
          <a:xfrm>
            <a:off x="4168097" y="93231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1ra calle B 22-59</a:t>
            </a:r>
          </a:p>
          <a:p>
            <a:r>
              <a:rPr lang="es-GT" dirty="0" smtClean="0"/>
              <a:t> zona 1, ciudad</a:t>
            </a:r>
            <a:endParaRPr lang="es-GT" dirty="0"/>
          </a:p>
        </p:txBody>
      </p:sp>
      <p:sp>
        <p:nvSpPr>
          <p:cNvPr id="31" name="CuadroTexto 30"/>
          <p:cNvSpPr txBox="1"/>
          <p:nvPr/>
        </p:nvSpPr>
        <p:spPr>
          <a:xfrm rot="20201746">
            <a:off x="143041" y="857385"/>
            <a:ext cx="893193" cy="2308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900" dirty="0" smtClean="0"/>
              <a:t>CAPTURADO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t="3522" r="21742" b="22139"/>
          <a:stretch/>
        </p:blipFill>
        <p:spPr>
          <a:xfrm>
            <a:off x="2227106" y="898648"/>
            <a:ext cx="1401596" cy="150594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0" b="44843"/>
          <a:stretch/>
        </p:blipFill>
        <p:spPr>
          <a:xfrm>
            <a:off x="3140890" y="4749027"/>
            <a:ext cx="2655246" cy="1953071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2013346" y="2394941"/>
            <a:ext cx="1991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/>
              <a:t>Luis Armando Sánchez Morales “CHINO”</a:t>
            </a:r>
            <a:endParaRPr lang="en-US" sz="1100" dirty="0"/>
          </a:p>
        </p:txBody>
      </p:sp>
      <p:pic>
        <p:nvPicPr>
          <p:cNvPr id="35" name="Picture 2" descr="C:\Users\CAMARAS\Desktop\_20140425_151543_572.jpg"/>
          <p:cNvPicPr>
            <a:picLocks noChangeAspect="1" noChangeArrowheads="1"/>
          </p:cNvPicPr>
          <p:nvPr/>
        </p:nvPicPr>
        <p:blipFill>
          <a:blip r:embed="rId7" cstate="print"/>
          <a:srcRect l="30376" t="47867" r="31948"/>
          <a:stretch>
            <a:fillRect/>
          </a:stretch>
        </p:blipFill>
        <p:spPr bwMode="auto">
          <a:xfrm>
            <a:off x="6017045" y="4749027"/>
            <a:ext cx="2803427" cy="1940834"/>
          </a:xfrm>
          <a:prstGeom prst="rect">
            <a:avLst/>
          </a:prstGeom>
          <a:noFill/>
        </p:spPr>
      </p:pic>
      <p:pic>
        <p:nvPicPr>
          <p:cNvPr id="36" name="Picture 2" descr="C:\Users\CAMARAS\Desktop\_20140425_151544_025.jpg"/>
          <p:cNvPicPr>
            <a:picLocks noChangeAspect="1" noChangeArrowheads="1"/>
          </p:cNvPicPr>
          <p:nvPr/>
        </p:nvPicPr>
        <p:blipFill>
          <a:blip r:embed="rId8" cstate="print"/>
          <a:srcRect l="51029" t="81287" r="27879"/>
          <a:stretch>
            <a:fillRect/>
          </a:stretch>
        </p:blipFill>
        <p:spPr bwMode="auto">
          <a:xfrm>
            <a:off x="230915" y="4749026"/>
            <a:ext cx="2758249" cy="195307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286664" y="346839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25-04-2014</a:t>
            </a:r>
            <a:endParaRPr lang="es-GT" dirty="0"/>
          </a:p>
        </p:txBody>
      </p:sp>
      <p:sp>
        <p:nvSpPr>
          <p:cNvPr id="4" name="Elipse 3"/>
          <p:cNvSpPr/>
          <p:nvPr/>
        </p:nvSpPr>
        <p:spPr>
          <a:xfrm>
            <a:off x="7034644" y="2915915"/>
            <a:ext cx="1281771" cy="14245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7" name="Elipse 36"/>
          <p:cNvSpPr/>
          <p:nvPr/>
        </p:nvSpPr>
        <p:spPr>
          <a:xfrm>
            <a:off x="639069" y="5054576"/>
            <a:ext cx="1231330" cy="159936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CuadroTexto 4"/>
          <p:cNvSpPr txBox="1"/>
          <p:nvPr/>
        </p:nvSpPr>
        <p:spPr>
          <a:xfrm>
            <a:off x="238198" y="3805492"/>
            <a:ext cx="5024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 smtClean="0"/>
              <a:t>Atentado en 11 Avenida y 2da calle zona1</a:t>
            </a:r>
          </a:p>
          <a:p>
            <a:r>
              <a:rPr lang="es-GT" sz="1600" dirty="0" smtClean="0"/>
              <a:t>contra pilotos de transporte público de la ruta Maya.  </a:t>
            </a:r>
          </a:p>
          <a:p>
            <a:r>
              <a:rPr lang="es-GT" sz="1600" dirty="0" smtClean="0"/>
              <a:t>Falleció el ayudante del conductor. </a:t>
            </a:r>
            <a:endParaRPr lang="es-GT" sz="1600" dirty="0"/>
          </a:p>
        </p:txBody>
      </p:sp>
      <p:sp>
        <p:nvSpPr>
          <p:cNvPr id="6" name="Elipse 5"/>
          <p:cNvSpPr/>
          <p:nvPr/>
        </p:nvSpPr>
        <p:spPr>
          <a:xfrm>
            <a:off x="4168097" y="4941168"/>
            <a:ext cx="1340007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Elipse 21"/>
          <p:cNvSpPr/>
          <p:nvPr/>
        </p:nvSpPr>
        <p:spPr>
          <a:xfrm>
            <a:off x="6902884" y="5351307"/>
            <a:ext cx="351151" cy="453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4" name="CuadroTexto 23"/>
          <p:cNvSpPr txBox="1"/>
          <p:nvPr/>
        </p:nvSpPr>
        <p:spPr>
          <a:xfrm rot="20201746">
            <a:off x="1897907" y="844128"/>
            <a:ext cx="893193" cy="2308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900" dirty="0" smtClean="0"/>
              <a:t>CAPTURADO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859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7" grpId="0" animBg="1"/>
      <p:bldP spid="5" grpId="0"/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5599" y="85953"/>
            <a:ext cx="8229600" cy="1143000"/>
          </a:xfrm>
        </p:spPr>
        <p:txBody>
          <a:bodyPr/>
          <a:lstStyle/>
          <a:p>
            <a:pPr algn="ctr"/>
            <a:r>
              <a:rPr lang="es-GT" dirty="0" smtClean="0"/>
              <a:t>Evidencia Incautada</a:t>
            </a:r>
            <a:endParaRPr lang="es-GT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 r="12778" b="14812"/>
          <a:stretch/>
        </p:blipFill>
        <p:spPr>
          <a:xfrm>
            <a:off x="418433" y="884416"/>
            <a:ext cx="1417648" cy="149226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09792" y="2376678"/>
            <a:ext cx="1991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/>
              <a:t>Kevin David Cante Mérida</a:t>
            </a:r>
          </a:p>
          <a:p>
            <a:pPr algn="ctr"/>
            <a:r>
              <a:rPr lang="es-MX" sz="1100" dirty="0" smtClean="0"/>
              <a:t>“CHICLES”</a:t>
            </a:r>
            <a:endParaRPr lang="en-US" sz="11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9711" r="6251" b="19414"/>
          <a:stretch/>
        </p:blipFill>
        <p:spPr>
          <a:xfrm>
            <a:off x="5148064" y="4797152"/>
            <a:ext cx="2442736" cy="167075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7" y="650420"/>
            <a:ext cx="2907231" cy="2180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8" name="CuadroTexto 27"/>
          <p:cNvSpPr txBox="1"/>
          <p:nvPr/>
        </p:nvSpPr>
        <p:spPr>
          <a:xfrm>
            <a:off x="4168097" y="93231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1ra calle B 22-59</a:t>
            </a:r>
          </a:p>
          <a:p>
            <a:r>
              <a:rPr lang="es-GT" dirty="0" smtClean="0"/>
              <a:t> zona 1, ciudad</a:t>
            </a:r>
            <a:endParaRPr lang="es-GT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554727" y="6148735"/>
            <a:ext cx="191751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sz="1400" dirty="0" smtClean="0"/>
              <a:t>Zapatos de CHICLES</a:t>
            </a:r>
            <a:endParaRPr lang="es-GT" sz="1400" dirty="0"/>
          </a:p>
        </p:txBody>
      </p:sp>
      <p:sp>
        <p:nvSpPr>
          <p:cNvPr id="31" name="CuadroTexto 30"/>
          <p:cNvSpPr txBox="1"/>
          <p:nvPr/>
        </p:nvSpPr>
        <p:spPr>
          <a:xfrm rot="20201746">
            <a:off x="143041" y="857385"/>
            <a:ext cx="893193" cy="2308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900" dirty="0" smtClean="0"/>
              <a:t>CAPTURADO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t="3522" r="21742" b="22139"/>
          <a:stretch/>
        </p:blipFill>
        <p:spPr>
          <a:xfrm>
            <a:off x="2227106" y="898648"/>
            <a:ext cx="1401596" cy="1505946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2013346" y="2394941"/>
            <a:ext cx="1991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/>
              <a:t>Luis Armando Sánchez Morales “CHINO”</a:t>
            </a:r>
            <a:endParaRPr lang="en-US" sz="1100" dirty="0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33" name="3 Marcador de contenido" descr="_20140403_065744_193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17221" t="58190" r="59586" b="-281"/>
          <a:stretch>
            <a:fillRect/>
          </a:stretch>
        </p:blipFill>
        <p:spPr>
          <a:xfrm>
            <a:off x="760960" y="2887015"/>
            <a:ext cx="2880320" cy="39204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CuadroTexto 35"/>
          <p:cNvSpPr txBox="1"/>
          <p:nvPr/>
        </p:nvSpPr>
        <p:spPr>
          <a:xfrm>
            <a:off x="3712149" y="384154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03 abril 2014</a:t>
            </a:r>
            <a:endParaRPr lang="es-GT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758410" y="4154435"/>
            <a:ext cx="1681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Sacador, persona que traslada al sicario para que pueda ejecutar el asesinato</a:t>
            </a:r>
            <a:endParaRPr lang="es-GT" sz="1050" dirty="0"/>
          </a:p>
        </p:txBody>
      </p:sp>
      <p:sp>
        <p:nvSpPr>
          <p:cNvPr id="38" name="Rectángulo 37"/>
          <p:cNvSpPr/>
          <p:nvPr/>
        </p:nvSpPr>
        <p:spPr>
          <a:xfrm>
            <a:off x="1489289" y="5834481"/>
            <a:ext cx="720080" cy="576064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Flecha izquierda 1"/>
          <p:cNvSpPr/>
          <p:nvPr/>
        </p:nvSpPr>
        <p:spPr>
          <a:xfrm>
            <a:off x="2684208" y="5840370"/>
            <a:ext cx="2756133" cy="41547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17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Evidencia Incautada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16</a:t>
            </a:fld>
            <a:endParaRPr lang="es-ES" altLang="es-GT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9050" r="27556" b="34250"/>
          <a:stretch/>
        </p:blipFill>
        <p:spPr>
          <a:xfrm>
            <a:off x="850273" y="2077870"/>
            <a:ext cx="3634517" cy="354927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34605" y="1698694"/>
            <a:ext cx="24912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“HUESOS”</a:t>
            </a:r>
            <a:endParaRPr lang="es-MX" sz="1100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663" y="2069664"/>
            <a:ext cx="3947664" cy="354927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ipse 10"/>
          <p:cNvSpPr/>
          <p:nvPr/>
        </p:nvSpPr>
        <p:spPr>
          <a:xfrm>
            <a:off x="2764415" y="2525664"/>
            <a:ext cx="720080" cy="6241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Elipse 11"/>
          <p:cNvSpPr/>
          <p:nvPr/>
        </p:nvSpPr>
        <p:spPr>
          <a:xfrm>
            <a:off x="6867631" y="2558828"/>
            <a:ext cx="720080" cy="62412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Rectángulo redondeado 14"/>
          <p:cNvSpPr/>
          <p:nvPr/>
        </p:nvSpPr>
        <p:spPr>
          <a:xfrm>
            <a:off x="1232975" y="4800727"/>
            <a:ext cx="3062880" cy="5760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6" name="Rectángulo redondeado 15"/>
          <p:cNvSpPr/>
          <p:nvPr/>
        </p:nvSpPr>
        <p:spPr>
          <a:xfrm>
            <a:off x="5572727" y="4661951"/>
            <a:ext cx="3062880" cy="71483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CuadroTexto 16"/>
          <p:cNvSpPr txBox="1"/>
          <p:nvPr/>
        </p:nvSpPr>
        <p:spPr>
          <a:xfrm>
            <a:off x="6270124" y="5659948"/>
            <a:ext cx="166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FOTOGRAMA</a:t>
            </a:r>
          </a:p>
          <a:p>
            <a:pPr algn="ctr"/>
            <a:r>
              <a:rPr lang="es-GT" dirty="0" smtClean="0"/>
              <a:t>03-04-14</a:t>
            </a:r>
            <a:endParaRPr lang="es-GT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685884" y="5641048"/>
            <a:ext cx="198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FOTO CAPTURA</a:t>
            </a:r>
          </a:p>
          <a:p>
            <a:pPr algn="ctr"/>
            <a:r>
              <a:rPr lang="es-GT" dirty="0" smtClean="0"/>
              <a:t>27-04-14</a:t>
            </a:r>
            <a:endParaRPr lang="es-GT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094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Evidencia Incautada</a:t>
            </a:r>
            <a:endParaRPr lang="es-GT" dirty="0"/>
          </a:p>
        </p:txBody>
      </p:sp>
      <p:pic>
        <p:nvPicPr>
          <p:cNvPr id="7" name="Imagen 76" descr="IMG_08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6169"/>
          <a:stretch>
            <a:fillRect/>
          </a:stretch>
        </p:blipFill>
        <p:spPr bwMode="auto">
          <a:xfrm>
            <a:off x="5642727" y="1166344"/>
            <a:ext cx="3004086" cy="31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572000" y="42799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Incautada en área común</a:t>
            </a:r>
          </a:p>
          <a:p>
            <a:pPr algn="ctr"/>
            <a:r>
              <a:rPr lang="es-E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Avenida 13-70 Barrio San Antonio Zona 06 Ciudad</a:t>
            </a:r>
            <a:endParaRPr lang="es-GT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723242" y="4593720"/>
            <a:ext cx="1629937" cy="21732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9379" y="4582776"/>
            <a:ext cx="1646354" cy="219513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718927" y="4984074"/>
            <a:ext cx="2834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Pistola tipo CZ, </a:t>
            </a:r>
          </a:p>
          <a:p>
            <a:r>
              <a:rPr lang="es-GT" dirty="0" smtClean="0"/>
              <a:t>modelo 75b calibre 9MM</a:t>
            </a:r>
          </a:p>
          <a:p>
            <a:r>
              <a:rPr lang="es-GT" dirty="0" smtClean="0"/>
              <a:t>Registro 0443T</a:t>
            </a:r>
          </a:p>
          <a:p>
            <a:r>
              <a:rPr lang="es-GT" dirty="0" smtClean="0">
                <a:solidFill>
                  <a:schemeClr val="accent1"/>
                </a:solidFill>
              </a:rPr>
              <a:t>Utilizada en el asesinato de las dos adolescentes</a:t>
            </a:r>
            <a:endParaRPr lang="es-GT" dirty="0">
              <a:solidFill>
                <a:schemeClr val="accent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84" y="1137356"/>
            <a:ext cx="3525093" cy="33448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514731" y="1187810"/>
            <a:ext cx="307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Reporte de robo 23-01-2014</a:t>
            </a:r>
            <a:endParaRPr lang="es-GT" dirty="0"/>
          </a:p>
        </p:txBody>
      </p:sp>
      <p:sp>
        <p:nvSpPr>
          <p:cNvPr id="14" name="Flecha derecha 13"/>
          <p:cNvSpPr/>
          <p:nvPr/>
        </p:nvSpPr>
        <p:spPr>
          <a:xfrm>
            <a:off x="4039824" y="2459017"/>
            <a:ext cx="1180248" cy="350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996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Evidencia Incautada</a:t>
            </a:r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18</a:t>
            </a:fld>
            <a:endParaRPr lang="es-ES" altLang="es-GT"/>
          </a:p>
        </p:txBody>
      </p:sp>
      <p:pic>
        <p:nvPicPr>
          <p:cNvPr id="7" name="Picture 2" descr="E:\BlackBerry\pictures\WhatsApp\2014-17\IMG-20140427-WA0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8338" r="34318" b="12006"/>
          <a:stretch/>
        </p:blipFill>
        <p:spPr bwMode="auto">
          <a:xfrm rot="16200000">
            <a:off x="513367" y="2893585"/>
            <a:ext cx="2356627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lackBerry\pictures\WhatsApp\2014-17\IMG-20140427-WA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5" b="15876"/>
          <a:stretch/>
        </p:blipFill>
        <p:spPr bwMode="auto">
          <a:xfrm>
            <a:off x="5868144" y="1550594"/>
            <a:ext cx="3128652" cy="36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BlackBerry\pictures\WhatsApp\2014-17\IMG-20140427-WA0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/>
          <a:stretch/>
        </p:blipFill>
        <p:spPr bwMode="auto">
          <a:xfrm>
            <a:off x="3419872" y="1593341"/>
            <a:ext cx="23054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779912" y="530120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Maquina artesanal para troquelar y falsificar placas y tarjetas de circulación de vehículos</a:t>
            </a:r>
            <a:endParaRPr lang="es-GT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0040" y="5171656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Granada de fragmentación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20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CAPTURADOS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2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GT" sz="2000" dirty="0" smtClean="0"/>
              <a:t>El jueves 03 de abril del presente año fueron atacadas con arma de fuego dos adolescentes, Karla Daniela y Nancy Paola, </a:t>
            </a:r>
            <a:r>
              <a:rPr lang="es-GT" sz="2000" dirty="0" err="1" smtClean="0"/>
              <a:t>Oscal</a:t>
            </a:r>
            <a:r>
              <a:rPr lang="es-GT" sz="2000" dirty="0" smtClean="0"/>
              <a:t> Pérez, quienes eran estudiantes del Instituto Normal para Señoritas Centroamérica (INCA)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GT" dirty="0" smtClean="0"/>
              <a:t>Antecedentes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11269" name="Marcador de número de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947096-FB68-48CD-B99C-2A7D3561307A}" type="slidenum">
              <a:rPr lang="es-ES" altLang="es-GT" smtClean="0">
                <a:latin typeface="Lucida Sans Unicode" panose="020B0602030504020204" pitchFamily="34" charset="0"/>
              </a:rPr>
              <a:pPr/>
              <a:t>2</a:t>
            </a:fld>
            <a:endParaRPr lang="es-ES" altLang="es-GT" smtClean="0">
              <a:latin typeface="Lucida Sans Unicode" panose="020B0602030504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1273" name="Picture 9" descr="http://m.s21.com.gt/sites/default/files/imagecache/Featured_first_area/herman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03" y="2924944"/>
            <a:ext cx="3477236" cy="28132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MP\Desktop\Logo 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40537" cy="1098060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50977"/>
              </p:ext>
            </p:extLst>
          </p:nvPr>
        </p:nvGraphicFramePr>
        <p:xfrm>
          <a:off x="1547664" y="3356992"/>
          <a:ext cx="671517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198"/>
                <a:gridCol w="4310974"/>
              </a:tblGrid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MYNOR</a:t>
                      </a:r>
                      <a:r>
                        <a:rPr lang="es-MX" baseline="0" dirty="0" smtClean="0"/>
                        <a:t> ALEJANDRO </a:t>
                      </a:r>
                      <a:r>
                        <a:rPr lang="es-MX" baseline="0" smtClean="0"/>
                        <a:t>RODRIGUEZ PABLO  Y/O MARIO WILBERTO OLMINO PABLO</a:t>
                      </a:r>
                      <a:endParaRPr lang="es-MX" dirty="0" smtClean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ALIAS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MARIO Y/O CHIP Y/O JOSE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PANDILLA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MARA SALVATRUCHA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CLICA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BICHOS LOCOS</a:t>
                      </a:r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RANGO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CHEQUEO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LUGAR DE OPERACIONES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BARRIO SAN ANTONIO</a:t>
                      </a:r>
                      <a:r>
                        <a:rPr lang="es-MX" baseline="0" dirty="0" smtClean="0"/>
                        <a:t> ZONA 06 Y COLONIA SANTA FE ZONA 13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FUNCION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TIRADOR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Imagen 50" descr="Chip"/>
          <p:cNvPicPr>
            <a:picLocks noChangeAspect="1" noChangeArrowheads="1"/>
          </p:cNvPicPr>
          <p:nvPr/>
        </p:nvPicPr>
        <p:blipFill>
          <a:blip r:embed="rId4"/>
          <a:srcRect b="9637"/>
          <a:stretch>
            <a:fillRect/>
          </a:stretch>
        </p:blipFill>
        <p:spPr bwMode="auto">
          <a:xfrm>
            <a:off x="3491880" y="332656"/>
            <a:ext cx="2221988" cy="26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 rot="20201746">
            <a:off x="2694225" y="167764"/>
            <a:ext cx="159530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CAPTURADO</a:t>
            </a:r>
          </a:p>
          <a:p>
            <a:pPr algn="ctr"/>
            <a:r>
              <a:rPr lang="es-GT" dirty="0" smtClean="0"/>
              <a:t>19-04-14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863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MP\Desktop\Logo 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45727" cy="939870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4452"/>
              </p:ext>
            </p:extLst>
          </p:nvPr>
        </p:nvGraphicFramePr>
        <p:xfrm>
          <a:off x="1619672" y="2708920"/>
          <a:ext cx="635798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15"/>
                <a:gridCol w="4081667"/>
              </a:tblGrid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NOMBRE Y/O ALIAS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JEISON</a:t>
                      </a:r>
                      <a:r>
                        <a:rPr lang="es-MX" baseline="0" dirty="0" smtClean="0"/>
                        <a:t> EDUARDO MARTINEZ HERNANDEZ .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ALIAS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HUESOS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PANDILLA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MARA SALVATRUCHA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CLICA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PARKING LOCOS</a:t>
                      </a:r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RANGO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PARO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LUGAR DE OPERACIONES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BARRIO SAN ANTONIO</a:t>
                      </a:r>
                      <a:r>
                        <a:rPr lang="es-MX" baseline="0" dirty="0" smtClean="0"/>
                        <a:t> ZONA 06 Y COLONIA SANTA FE ZONA 13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FUNCION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POSTEADOR</a:t>
                      </a:r>
                      <a:r>
                        <a:rPr lang="es-MX" baseline="0" dirty="0" smtClean="0"/>
                        <a:t> (VIGILA SI NO HAY POLICIAS POR EL LUGAR CUANDO SE COMENTEN HECHOS ILICITOS)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Imagen 13" descr="IMG_16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548680"/>
            <a:ext cx="2003684" cy="21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 rot="20201746">
            <a:off x="2766233" y="364014"/>
            <a:ext cx="159530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CAPTURADO</a:t>
            </a:r>
          </a:p>
        </p:txBody>
      </p:sp>
    </p:spTree>
    <p:extLst>
      <p:ext uri="{BB962C8B-B14F-4D97-AF65-F5344CB8AC3E}">
        <p14:creationId xmlns:p14="http://schemas.microsoft.com/office/powerpoint/2010/main" val="1441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ULMP\Desktop\Logo 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18141" cy="968884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38167"/>
              </p:ext>
            </p:extLst>
          </p:nvPr>
        </p:nvGraphicFramePr>
        <p:xfrm>
          <a:off x="1259632" y="2708920"/>
          <a:ext cx="635798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15"/>
                <a:gridCol w="4081667"/>
              </a:tblGrid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KEVIN DAVID CANTE MERIDA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ALIAS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CHICLES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PANDILLA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MARA SALVATRUCHA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CLICA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BICHOS LOCOS</a:t>
                      </a:r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RANGO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PARO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LUGAR DE OPERACIONES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BARRIO SAN ANTONIO</a:t>
                      </a:r>
                      <a:r>
                        <a:rPr lang="es-MX" baseline="0" dirty="0" smtClean="0"/>
                        <a:t> ZONA 06 Y COLONIA SANTA FE ZONA 13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FUNCION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SACADOR (MANEJA</a:t>
                      </a:r>
                      <a:r>
                        <a:rPr lang="es-MX" baseline="0" dirty="0" smtClean="0"/>
                        <a:t> LA MOTOCICLETA CUANDO SE HACE UN ASESINATO)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Imagen 15" descr="IMG_0727"/>
          <p:cNvPicPr>
            <a:picLocks noChangeAspect="1" noChangeArrowheads="1"/>
          </p:cNvPicPr>
          <p:nvPr/>
        </p:nvPicPr>
        <p:blipFill>
          <a:blip r:embed="rId4"/>
          <a:srcRect l="62894" t="10315" r="15605" b="44600"/>
          <a:stretch>
            <a:fillRect/>
          </a:stretch>
        </p:blipFill>
        <p:spPr bwMode="auto">
          <a:xfrm>
            <a:off x="3419872" y="545379"/>
            <a:ext cx="2160240" cy="21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 rot="20201746">
            <a:off x="2766233" y="364014"/>
            <a:ext cx="159530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CAPTURADO</a:t>
            </a:r>
          </a:p>
        </p:txBody>
      </p:sp>
    </p:spTree>
    <p:extLst>
      <p:ext uri="{BB962C8B-B14F-4D97-AF65-F5344CB8AC3E}">
        <p14:creationId xmlns:p14="http://schemas.microsoft.com/office/powerpoint/2010/main" val="37795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t="3522" r="21742" b="22139"/>
          <a:stretch/>
        </p:blipFill>
        <p:spPr>
          <a:xfrm>
            <a:off x="3325407" y="332656"/>
            <a:ext cx="2088233" cy="2243704"/>
          </a:xfrm>
          <a:prstGeom prst="rect">
            <a:avLst/>
          </a:prstGeom>
        </p:spPr>
      </p:pic>
      <p:pic>
        <p:nvPicPr>
          <p:cNvPr id="4" name="Picture 2" descr="C:\Users\PAULMP\Desktop\Logo 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418141" cy="968884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19061"/>
              </p:ext>
            </p:extLst>
          </p:nvPr>
        </p:nvGraphicFramePr>
        <p:xfrm>
          <a:off x="1259632" y="2708920"/>
          <a:ext cx="635798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15"/>
                <a:gridCol w="4081667"/>
              </a:tblGrid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LUIS ARMANDO SÁNCHEZ MORALES 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ALIAS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CHINO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PANDILLA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MARA SALVATRUCHA</a:t>
                      </a:r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CLICA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RANGO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LUGAR DE OPERACIONES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es-MX" dirty="0" smtClean="0"/>
                        <a:t>FUNCION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 rot="20201746">
            <a:off x="2084476" y="344647"/>
            <a:ext cx="159530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CAPTURADO</a:t>
            </a:r>
          </a:p>
          <a:p>
            <a:pPr algn="ctr"/>
            <a:r>
              <a:rPr lang="es-GT" dirty="0" smtClean="0"/>
              <a:t>Flagrancia</a:t>
            </a:r>
          </a:p>
        </p:txBody>
      </p:sp>
    </p:spTree>
    <p:extLst>
      <p:ext uri="{BB962C8B-B14F-4D97-AF65-F5344CB8AC3E}">
        <p14:creationId xmlns:p14="http://schemas.microsoft.com/office/powerpoint/2010/main" val="42851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865"/>
            <a:ext cx="8229600" cy="406850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Cronología de hechos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3</a:t>
            </a:fld>
            <a:endParaRPr lang="es-ES" altLang="es-GT"/>
          </a:p>
        </p:txBody>
      </p:sp>
      <p:sp>
        <p:nvSpPr>
          <p:cNvPr id="10" name="Llamada con línea 1 9"/>
          <p:cNvSpPr/>
          <p:nvPr/>
        </p:nvSpPr>
        <p:spPr>
          <a:xfrm flipH="1">
            <a:off x="251520" y="1138329"/>
            <a:ext cx="1512168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86" name="Picture 2" descr="http://www.ot-pusk.ru/files/Centr%20America/Gvatemala/IMG_IGLESIA%20Y%20CONVENTO%20DE%20LA%20RECOLECCION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64"/>
            <a:ext cx="1121732" cy="760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9232" y="2027398"/>
            <a:ext cx="1256744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800" dirty="0" smtClean="0"/>
              <a:t>Iglesia la Recolección</a:t>
            </a:r>
            <a:endParaRPr lang="es-GT" sz="800" dirty="0"/>
          </a:p>
        </p:txBody>
      </p:sp>
      <p:sp>
        <p:nvSpPr>
          <p:cNvPr id="16" name="Llamada con línea 1 15"/>
          <p:cNvSpPr/>
          <p:nvPr/>
        </p:nvSpPr>
        <p:spPr>
          <a:xfrm>
            <a:off x="3576579" y="1037266"/>
            <a:ext cx="1990841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90" name="Picture 6" descr="http://d5pa5brvrabv4.cloudfront.net/sites/default/files/styles/full_node/public/bib_7401_0.jpg?itok=BX7T17Y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09485"/>
            <a:ext cx="1207832" cy="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230851" y="1918656"/>
            <a:ext cx="52450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1100" dirty="0" smtClean="0"/>
              <a:t>INCA</a:t>
            </a:r>
            <a:endParaRPr lang="es-GT" sz="1100" dirty="0"/>
          </a:p>
        </p:txBody>
      </p:sp>
      <p:sp>
        <p:nvSpPr>
          <p:cNvPr id="11" name="Flecha derecha 10"/>
          <p:cNvSpPr/>
          <p:nvPr/>
        </p:nvSpPr>
        <p:spPr>
          <a:xfrm>
            <a:off x="4932040" y="3645024"/>
            <a:ext cx="109642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050" dirty="0" smtClean="0"/>
              <a:t>3ra Avenida</a:t>
            </a:r>
            <a:endParaRPr lang="es-GT" sz="1050" dirty="0"/>
          </a:p>
        </p:txBody>
      </p:sp>
      <p:pic>
        <p:nvPicPr>
          <p:cNvPr id="19" name="Picture 2" descr="C:\Documents and Settings\aamorales\Escritorio\INCA\_20140403_065845_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55770"/>
            <a:ext cx="2870623" cy="21529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lipse 12"/>
          <p:cNvSpPr/>
          <p:nvPr/>
        </p:nvSpPr>
        <p:spPr>
          <a:xfrm>
            <a:off x="1115616" y="3813862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/>
          <p:cNvSpPr txBox="1"/>
          <p:nvPr/>
        </p:nvSpPr>
        <p:spPr>
          <a:xfrm>
            <a:off x="4059328" y="5147270"/>
            <a:ext cx="32489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Persona que vigila cuando se acercan las víctimas e informa a los sicarios que no hay policías en el lugar.</a:t>
            </a:r>
            <a:endParaRPr lang="es-GT" dirty="0"/>
          </a:p>
        </p:txBody>
      </p:sp>
      <p:sp>
        <p:nvSpPr>
          <p:cNvPr id="15" name="Elipse 14"/>
          <p:cNvSpPr/>
          <p:nvPr/>
        </p:nvSpPr>
        <p:spPr>
          <a:xfrm>
            <a:off x="1007604" y="4941168"/>
            <a:ext cx="756084" cy="12261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002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865"/>
            <a:ext cx="8229600" cy="406850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Cronología de hechos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4</a:t>
            </a:fld>
            <a:endParaRPr lang="es-ES" altLang="es-GT"/>
          </a:p>
        </p:txBody>
      </p:sp>
      <p:sp>
        <p:nvSpPr>
          <p:cNvPr id="10" name="Llamada con línea 1 9"/>
          <p:cNvSpPr/>
          <p:nvPr/>
        </p:nvSpPr>
        <p:spPr>
          <a:xfrm flipH="1">
            <a:off x="251520" y="1138329"/>
            <a:ext cx="1512168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86" name="Picture 2" descr="http://www.ot-pusk.ru/files/Centr%20America/Gvatemala/IMG_IGLESIA%20Y%20CONVENTO%20DE%20LA%20RECOLECCION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64"/>
            <a:ext cx="1121732" cy="760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9232" y="2027398"/>
            <a:ext cx="1256744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800" dirty="0" smtClean="0"/>
              <a:t>Iglesia la Recolección</a:t>
            </a:r>
            <a:endParaRPr lang="es-GT" sz="800" dirty="0"/>
          </a:p>
        </p:txBody>
      </p:sp>
      <p:sp>
        <p:nvSpPr>
          <p:cNvPr id="16" name="Llamada con línea 1 15"/>
          <p:cNvSpPr/>
          <p:nvPr/>
        </p:nvSpPr>
        <p:spPr>
          <a:xfrm>
            <a:off x="3576579" y="1037266"/>
            <a:ext cx="1990841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90" name="Picture 6" descr="http://d5pa5brvrabv4.cloudfront.net/sites/default/files/styles/full_node/public/bib_7401_0.jpg?itok=BX7T17Y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09485"/>
            <a:ext cx="1207832" cy="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230851" y="1918656"/>
            <a:ext cx="52450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1100" dirty="0" smtClean="0"/>
              <a:t>INCA</a:t>
            </a:r>
            <a:endParaRPr lang="es-GT" sz="1100" dirty="0"/>
          </a:p>
        </p:txBody>
      </p:sp>
      <p:sp>
        <p:nvSpPr>
          <p:cNvPr id="11" name="Flecha derecha 10"/>
          <p:cNvSpPr/>
          <p:nvPr/>
        </p:nvSpPr>
        <p:spPr>
          <a:xfrm>
            <a:off x="4932040" y="3645024"/>
            <a:ext cx="109642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050" dirty="0" smtClean="0"/>
              <a:t>3ra Avenida</a:t>
            </a:r>
            <a:endParaRPr lang="es-GT" sz="1050" dirty="0"/>
          </a:p>
        </p:txBody>
      </p:sp>
      <p:sp>
        <p:nvSpPr>
          <p:cNvPr id="13" name="Elipse 12"/>
          <p:cNvSpPr/>
          <p:nvPr/>
        </p:nvSpPr>
        <p:spPr>
          <a:xfrm>
            <a:off x="1115616" y="3813862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/>
          <p:cNvSpPr txBox="1"/>
          <p:nvPr/>
        </p:nvSpPr>
        <p:spPr>
          <a:xfrm>
            <a:off x="4059328" y="5147270"/>
            <a:ext cx="235360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Las hermanas </a:t>
            </a:r>
            <a:r>
              <a:rPr lang="es-GT" dirty="0" err="1" smtClean="0"/>
              <a:t>Oscal</a:t>
            </a:r>
            <a:r>
              <a:rPr lang="es-GT" dirty="0" smtClean="0"/>
              <a:t> Pérez cuando se dirigían al INCA</a:t>
            </a:r>
            <a:endParaRPr lang="es-GT" dirty="0"/>
          </a:p>
        </p:txBody>
      </p:sp>
      <p:sp>
        <p:nvSpPr>
          <p:cNvPr id="17" name="Elipse 16"/>
          <p:cNvSpPr/>
          <p:nvPr/>
        </p:nvSpPr>
        <p:spPr>
          <a:xfrm>
            <a:off x="1563780" y="3755504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8" name="Picture 5" descr="C:\Documents and Settings\aamorales\Escritorio\INCA\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232" y="4247309"/>
            <a:ext cx="3159129" cy="236934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697509" y="4293096"/>
            <a:ext cx="506339" cy="4467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79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865"/>
            <a:ext cx="8229600" cy="406850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Cronología de hechos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5</a:t>
            </a:fld>
            <a:endParaRPr lang="es-ES" altLang="es-GT"/>
          </a:p>
        </p:txBody>
      </p:sp>
      <p:sp>
        <p:nvSpPr>
          <p:cNvPr id="10" name="Llamada con línea 1 9"/>
          <p:cNvSpPr/>
          <p:nvPr/>
        </p:nvSpPr>
        <p:spPr>
          <a:xfrm flipH="1">
            <a:off x="251520" y="1138329"/>
            <a:ext cx="1512168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86" name="Picture 2" descr="http://www.ot-pusk.ru/files/Centr%20America/Gvatemala/IMG_IGLESIA%20Y%20CONVENTO%20DE%20LA%20RECOLECCION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64"/>
            <a:ext cx="1121732" cy="760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9232" y="2027398"/>
            <a:ext cx="1256744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800" dirty="0" smtClean="0"/>
              <a:t>Iglesia la Recolección</a:t>
            </a:r>
            <a:endParaRPr lang="es-GT" sz="800" dirty="0"/>
          </a:p>
        </p:txBody>
      </p:sp>
      <p:sp>
        <p:nvSpPr>
          <p:cNvPr id="16" name="Llamada con línea 1 15"/>
          <p:cNvSpPr/>
          <p:nvPr/>
        </p:nvSpPr>
        <p:spPr>
          <a:xfrm>
            <a:off x="3576579" y="1037266"/>
            <a:ext cx="1990841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90" name="Picture 6" descr="http://d5pa5brvrabv4.cloudfront.net/sites/default/files/styles/full_node/public/bib_7401_0.jpg?itok=BX7T17Y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09485"/>
            <a:ext cx="1207832" cy="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230851" y="1918656"/>
            <a:ext cx="52450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1100" dirty="0" smtClean="0"/>
              <a:t>INCA</a:t>
            </a:r>
            <a:endParaRPr lang="es-GT" sz="1100" dirty="0"/>
          </a:p>
        </p:txBody>
      </p:sp>
      <p:sp>
        <p:nvSpPr>
          <p:cNvPr id="11" name="Flecha derecha 10"/>
          <p:cNvSpPr/>
          <p:nvPr/>
        </p:nvSpPr>
        <p:spPr>
          <a:xfrm>
            <a:off x="4932040" y="3645024"/>
            <a:ext cx="109642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050" dirty="0" smtClean="0"/>
              <a:t>3ra Avenida</a:t>
            </a:r>
            <a:endParaRPr lang="es-GT" sz="1050" dirty="0"/>
          </a:p>
        </p:txBody>
      </p:sp>
      <p:sp>
        <p:nvSpPr>
          <p:cNvPr id="13" name="Elipse 12"/>
          <p:cNvSpPr/>
          <p:nvPr/>
        </p:nvSpPr>
        <p:spPr>
          <a:xfrm>
            <a:off x="1115616" y="3813862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/>
          <p:cNvSpPr txBox="1"/>
          <p:nvPr/>
        </p:nvSpPr>
        <p:spPr>
          <a:xfrm>
            <a:off x="3927772" y="5369622"/>
            <a:ext cx="31049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El sicario o tirador se acerca a las víctimas y les dispara a corta distancia</a:t>
            </a:r>
            <a:endParaRPr lang="es-GT" dirty="0"/>
          </a:p>
        </p:txBody>
      </p:sp>
      <p:sp>
        <p:nvSpPr>
          <p:cNvPr id="17" name="Elipse 16"/>
          <p:cNvSpPr/>
          <p:nvPr/>
        </p:nvSpPr>
        <p:spPr>
          <a:xfrm>
            <a:off x="1563780" y="3755504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9" name="Picture 3" descr="C:\Documents and Settings\aamorales\Escritorio\INCA\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48" y="4307081"/>
            <a:ext cx="3333934" cy="25004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3131840" y="4547427"/>
            <a:ext cx="576064" cy="59984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8" name="Elipse 17"/>
          <p:cNvSpPr/>
          <p:nvPr/>
        </p:nvSpPr>
        <p:spPr>
          <a:xfrm>
            <a:off x="2155230" y="3752123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184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865"/>
            <a:ext cx="8229600" cy="406850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Cronología de hechos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6</a:t>
            </a:fld>
            <a:endParaRPr lang="es-ES" altLang="es-GT"/>
          </a:p>
        </p:txBody>
      </p:sp>
      <p:sp>
        <p:nvSpPr>
          <p:cNvPr id="10" name="Llamada con línea 1 9"/>
          <p:cNvSpPr/>
          <p:nvPr/>
        </p:nvSpPr>
        <p:spPr>
          <a:xfrm flipH="1">
            <a:off x="251520" y="1138329"/>
            <a:ext cx="1512168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86" name="Picture 2" descr="http://www.ot-pusk.ru/files/Centr%20America/Gvatemala/IMG_IGLESIA%20Y%20CONVENTO%20DE%20LA%20RECOLECCION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64"/>
            <a:ext cx="1121732" cy="760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9232" y="2027398"/>
            <a:ext cx="1256744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800" dirty="0" smtClean="0"/>
              <a:t>Iglesia la Recolección</a:t>
            </a:r>
            <a:endParaRPr lang="es-GT" sz="800" dirty="0"/>
          </a:p>
        </p:txBody>
      </p:sp>
      <p:sp>
        <p:nvSpPr>
          <p:cNvPr id="16" name="Llamada con línea 1 15"/>
          <p:cNvSpPr/>
          <p:nvPr/>
        </p:nvSpPr>
        <p:spPr>
          <a:xfrm>
            <a:off x="3923929" y="1167808"/>
            <a:ext cx="1584176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90" name="Picture 6" descr="http://d5pa5brvrabv4.cloudfront.net/sites/default/files/styles/full_node/public/bib_7401_0.jpg?itok=BX7T17Y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80" y="1242353"/>
            <a:ext cx="1207832" cy="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379913" y="2049198"/>
            <a:ext cx="52450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1100" dirty="0" smtClean="0"/>
              <a:t>INCA</a:t>
            </a:r>
            <a:endParaRPr lang="es-GT" sz="1100" dirty="0"/>
          </a:p>
        </p:txBody>
      </p:sp>
      <p:sp>
        <p:nvSpPr>
          <p:cNvPr id="11" name="Flecha derecha 10"/>
          <p:cNvSpPr/>
          <p:nvPr/>
        </p:nvSpPr>
        <p:spPr>
          <a:xfrm>
            <a:off x="4932040" y="3645024"/>
            <a:ext cx="109642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050" dirty="0" smtClean="0"/>
              <a:t>3ra Avenida</a:t>
            </a:r>
            <a:endParaRPr lang="es-GT" sz="1050" dirty="0"/>
          </a:p>
        </p:txBody>
      </p:sp>
      <p:sp>
        <p:nvSpPr>
          <p:cNvPr id="13" name="Elipse 12"/>
          <p:cNvSpPr/>
          <p:nvPr/>
        </p:nvSpPr>
        <p:spPr>
          <a:xfrm>
            <a:off x="1115616" y="3813862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/>
          <p:cNvSpPr txBox="1"/>
          <p:nvPr/>
        </p:nvSpPr>
        <p:spPr>
          <a:xfrm>
            <a:off x="3812938" y="5608935"/>
            <a:ext cx="40242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Llegan el sacador o piloto para huir con el sicario.</a:t>
            </a:r>
          </a:p>
          <a:p>
            <a:r>
              <a:rPr lang="es-GT" dirty="0" smtClean="0"/>
              <a:t>La persona que vigila, verifica que nadie los siga.</a:t>
            </a:r>
            <a:endParaRPr lang="es-GT" dirty="0"/>
          </a:p>
        </p:txBody>
      </p:sp>
      <p:sp>
        <p:nvSpPr>
          <p:cNvPr id="17" name="Elipse 16"/>
          <p:cNvSpPr/>
          <p:nvPr/>
        </p:nvSpPr>
        <p:spPr>
          <a:xfrm>
            <a:off x="1563780" y="3755504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8" name="Picture 4" descr="C:\Documents and Settings\aamorales\Escritorio\INCA\8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0300"/>
            <a:ext cx="3386772" cy="25400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Elipse 20"/>
          <p:cNvSpPr/>
          <p:nvPr/>
        </p:nvSpPr>
        <p:spPr>
          <a:xfrm>
            <a:off x="2155230" y="3752123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Elipse 1"/>
          <p:cNvSpPr/>
          <p:nvPr/>
        </p:nvSpPr>
        <p:spPr>
          <a:xfrm>
            <a:off x="755576" y="4238623"/>
            <a:ext cx="360040" cy="42289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Elipse 21"/>
          <p:cNvSpPr/>
          <p:nvPr/>
        </p:nvSpPr>
        <p:spPr>
          <a:xfrm>
            <a:off x="3084138" y="4450071"/>
            <a:ext cx="578460" cy="9812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894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865"/>
            <a:ext cx="8229600" cy="406850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Cronología de hechos</a:t>
            </a:r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Ciencia - Verdad -Justicia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C5BFF-DC84-4069-AD9C-CF999E766EFA}" type="slidenum">
              <a:rPr lang="es-ES" altLang="es-GT" smtClean="0"/>
              <a:pPr>
                <a:defRPr/>
              </a:pPr>
              <a:t>7</a:t>
            </a:fld>
            <a:endParaRPr lang="es-ES" altLang="es-GT"/>
          </a:p>
        </p:txBody>
      </p:sp>
      <p:sp>
        <p:nvSpPr>
          <p:cNvPr id="10" name="Llamada con línea 1 9"/>
          <p:cNvSpPr/>
          <p:nvPr/>
        </p:nvSpPr>
        <p:spPr>
          <a:xfrm flipH="1">
            <a:off x="251520" y="1138329"/>
            <a:ext cx="1512168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86" name="Picture 2" descr="http://www.ot-pusk.ru/files/Centr%20America/Gvatemala/IMG_IGLESIA%20Y%20CONVENTO%20DE%20LA%20RECOLECCION_2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8764"/>
            <a:ext cx="1121732" cy="760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9232" y="2027398"/>
            <a:ext cx="1256744" cy="2154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800" dirty="0" smtClean="0"/>
              <a:t>Iglesia la Recolección</a:t>
            </a:r>
            <a:endParaRPr lang="es-GT" sz="800" dirty="0"/>
          </a:p>
        </p:txBody>
      </p:sp>
      <p:sp>
        <p:nvSpPr>
          <p:cNvPr id="16" name="Llamada con línea 1 15"/>
          <p:cNvSpPr/>
          <p:nvPr/>
        </p:nvSpPr>
        <p:spPr>
          <a:xfrm>
            <a:off x="3923929" y="1167808"/>
            <a:ext cx="1584176" cy="1143071"/>
          </a:xfrm>
          <a:prstGeom prst="borderCallout1">
            <a:avLst>
              <a:gd name="adj1" fmla="val 18750"/>
              <a:gd name="adj2" fmla="val -8333"/>
              <a:gd name="adj3" fmla="val 172496"/>
              <a:gd name="adj4" fmla="val -15297"/>
            </a:avLst>
          </a:prstGeom>
          <a:ln w="508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1990" name="Picture 6" descr="http://d5pa5brvrabv4.cloudfront.net/sites/default/files/styles/full_node/public/bib_7401_0.jpg?itok=BX7T17Y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80" y="1242353"/>
            <a:ext cx="1207832" cy="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379913" y="2049198"/>
            <a:ext cx="52450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GT" sz="1100" dirty="0" smtClean="0"/>
              <a:t>INCA</a:t>
            </a:r>
            <a:endParaRPr lang="es-GT" sz="1100" dirty="0"/>
          </a:p>
        </p:txBody>
      </p:sp>
      <p:sp>
        <p:nvSpPr>
          <p:cNvPr id="11" name="Flecha derecha 10"/>
          <p:cNvSpPr/>
          <p:nvPr/>
        </p:nvSpPr>
        <p:spPr>
          <a:xfrm>
            <a:off x="4932040" y="3645024"/>
            <a:ext cx="1096424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050" dirty="0" smtClean="0"/>
              <a:t>3ra Avenida</a:t>
            </a:r>
            <a:endParaRPr lang="es-GT" sz="1050" dirty="0"/>
          </a:p>
        </p:txBody>
      </p:sp>
      <p:sp>
        <p:nvSpPr>
          <p:cNvPr id="13" name="Elipse 12"/>
          <p:cNvSpPr/>
          <p:nvPr/>
        </p:nvSpPr>
        <p:spPr>
          <a:xfrm>
            <a:off x="1115616" y="3813862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Elipse 16"/>
          <p:cNvSpPr/>
          <p:nvPr/>
        </p:nvSpPr>
        <p:spPr>
          <a:xfrm>
            <a:off x="1563780" y="3755504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3" name="Picture 6" descr="C:\Documents and Settings\aamorales\Escritorio\INCA\_20140403_070226_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1144" y="1988840"/>
            <a:ext cx="3039774" cy="227983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Elipse 23"/>
          <p:cNvSpPr/>
          <p:nvPr/>
        </p:nvSpPr>
        <p:spPr>
          <a:xfrm>
            <a:off x="7884368" y="4957767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5" name="CuadroTexto 24"/>
          <p:cNvSpPr txBox="1"/>
          <p:nvPr/>
        </p:nvSpPr>
        <p:spPr>
          <a:xfrm>
            <a:off x="2892280" y="5551007"/>
            <a:ext cx="40242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GT" dirty="0" smtClean="0"/>
              <a:t>Sicarios huyen por el Periférico con rumbo a la calle Martí zona 6</a:t>
            </a:r>
            <a:endParaRPr lang="es-GT" dirty="0"/>
          </a:p>
        </p:txBody>
      </p:sp>
      <p:sp>
        <p:nvSpPr>
          <p:cNvPr id="6" name="Elipse 5"/>
          <p:cNvSpPr/>
          <p:nvPr/>
        </p:nvSpPr>
        <p:spPr>
          <a:xfrm>
            <a:off x="7452320" y="3356992"/>
            <a:ext cx="864096" cy="91167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Elipse 19"/>
          <p:cNvSpPr/>
          <p:nvPr/>
        </p:nvSpPr>
        <p:spPr>
          <a:xfrm>
            <a:off x="2155230" y="3752123"/>
            <a:ext cx="11847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677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829761"/>
          </a:xfrm>
        </p:spPr>
        <p:txBody>
          <a:bodyPr/>
          <a:lstStyle/>
          <a:p>
            <a:r>
              <a:rPr lang="es-GT" dirty="0" smtClean="0"/>
              <a:t>Investigación</a:t>
            </a:r>
            <a:endParaRPr lang="es-GT" dirty="0"/>
          </a:p>
        </p:txBody>
      </p:sp>
      <p:pic>
        <p:nvPicPr>
          <p:cNvPr id="4" name="Picture 4" descr="http://www.elperiodico.com.gt/templates/image_jotac.php?NrArticle=245321&amp;NrImage=1&amp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715000" cy="39528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77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Investigación</a:t>
            </a:r>
            <a:endParaRPr lang="es-GT" dirty="0"/>
          </a:p>
        </p:txBody>
      </p:sp>
      <p:pic>
        <p:nvPicPr>
          <p:cNvPr id="7" name="Picture 2" descr="C:\Documents and Settings\aamorales\Escritorio\INCA\_20140403_065845_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44" y="1301198"/>
            <a:ext cx="1368152" cy="10261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11 Elipse"/>
          <p:cNvSpPr/>
          <p:nvPr/>
        </p:nvSpPr>
        <p:spPr>
          <a:xfrm>
            <a:off x="685278" y="1646964"/>
            <a:ext cx="428628" cy="5579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165" y="1196752"/>
            <a:ext cx="4687304" cy="42142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4869024" y="1234563"/>
            <a:ext cx="3168352" cy="41764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Flecha derecha 10"/>
          <p:cNvSpPr/>
          <p:nvPr/>
        </p:nvSpPr>
        <p:spPr>
          <a:xfrm rot="721212">
            <a:off x="1142743" y="2403534"/>
            <a:ext cx="2787155" cy="2800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2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487" y="2368410"/>
            <a:ext cx="3613563" cy="301119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2026899" y="131685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03 abril 2014</a:t>
            </a:r>
            <a:endParaRPr lang="es-GT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6324" y="544697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17 abril 2014</a:t>
            </a:r>
            <a:endParaRPr lang="es-GT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73160" y="1629746"/>
            <a:ext cx="1354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Persona que fungió como bandera o vigilante en el asesinato</a:t>
            </a:r>
            <a:endParaRPr lang="es-GT" sz="1050" dirty="0"/>
          </a:p>
        </p:txBody>
      </p:sp>
      <p:sp>
        <p:nvSpPr>
          <p:cNvPr id="16" name="Elipse 15"/>
          <p:cNvSpPr/>
          <p:nvPr/>
        </p:nvSpPr>
        <p:spPr>
          <a:xfrm>
            <a:off x="6300192" y="1686186"/>
            <a:ext cx="936104" cy="950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Elipse 16"/>
          <p:cNvSpPr/>
          <p:nvPr/>
        </p:nvSpPr>
        <p:spPr>
          <a:xfrm>
            <a:off x="2372977" y="2536473"/>
            <a:ext cx="432048" cy="580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CuadroTexto 20"/>
          <p:cNvSpPr txBox="1"/>
          <p:nvPr/>
        </p:nvSpPr>
        <p:spPr>
          <a:xfrm>
            <a:off x="1840273" y="5446971"/>
            <a:ext cx="20882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 smtClean="0"/>
              <a:t>Identificando menor de edad alias “HUESOS” en la 13 calle y 6ta avenida zona 1</a:t>
            </a:r>
            <a:endParaRPr lang="es-GT" sz="105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8025" y="176987"/>
            <a:ext cx="1955800" cy="5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844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/>
      <p:bldP spid="13" grpId="1"/>
      <p:bldP spid="14" grpId="0"/>
      <p:bldP spid="15" grpId="0"/>
      <p:bldP spid="15" grpId="1"/>
      <p:bldP spid="16" grpId="0" animBg="1"/>
      <p:bldP spid="17" grpId="0" animBg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1153</TotalTime>
  <Words>754</Words>
  <Application>Microsoft Macintosh PowerPoint</Application>
  <PresentationFormat>On-screen Show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Concurrencia</vt:lpstr>
      <vt:lpstr>Caso Instituto Normal para señorita Centroamérica (INCA)</vt:lpstr>
      <vt:lpstr>Antecedentes</vt:lpstr>
      <vt:lpstr>Cronología de hechos</vt:lpstr>
      <vt:lpstr>Cronología de hechos</vt:lpstr>
      <vt:lpstr>Cronología de hechos</vt:lpstr>
      <vt:lpstr>Cronología de hechos</vt:lpstr>
      <vt:lpstr>Cronología de hechos</vt:lpstr>
      <vt:lpstr>Investigación</vt:lpstr>
      <vt:lpstr>Investigación</vt:lpstr>
      <vt:lpstr>Investigación</vt:lpstr>
      <vt:lpstr>Investigación</vt:lpstr>
      <vt:lpstr>Evidencia Incautada</vt:lpstr>
      <vt:lpstr>Evidencia Incautada</vt:lpstr>
      <vt:lpstr>Evidencia Incautada</vt:lpstr>
      <vt:lpstr>Evidencia Incautada</vt:lpstr>
      <vt:lpstr>Evidencia Incautada</vt:lpstr>
      <vt:lpstr>Evidencia Incautada</vt:lpstr>
      <vt:lpstr>Evidencia Incautada</vt:lpstr>
      <vt:lpstr>CAPTURADOS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Douglas Chacon Sandi</dc:creator>
  <cp:lastModifiedBy>.. ...</cp:lastModifiedBy>
  <cp:revision>105</cp:revision>
  <dcterms:created xsi:type="dcterms:W3CDTF">2013-04-16T17:12:05Z</dcterms:created>
  <dcterms:modified xsi:type="dcterms:W3CDTF">2014-04-27T20:09:02Z</dcterms:modified>
</cp:coreProperties>
</file>